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</p:sldMasterIdLst>
  <p:notesMasterIdLst>
    <p:notesMasterId r:id="rId13"/>
  </p:notesMasterIdLst>
  <p:handoutMasterIdLst>
    <p:handoutMasterId r:id="rId14"/>
  </p:handoutMasterIdLst>
  <p:sldIdLst>
    <p:sldId id="376" r:id="rId2"/>
    <p:sldId id="474" r:id="rId3"/>
    <p:sldId id="475" r:id="rId4"/>
    <p:sldId id="301" r:id="rId5"/>
    <p:sldId id="332" r:id="rId6"/>
    <p:sldId id="303" r:id="rId7"/>
    <p:sldId id="305" r:id="rId8"/>
    <p:sldId id="304" r:id="rId9"/>
    <p:sldId id="307" r:id="rId10"/>
    <p:sldId id="471" r:id="rId11"/>
    <p:sldId id="3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93" autoAdjust="0"/>
  </p:normalViewPr>
  <p:slideViewPr>
    <p:cSldViewPr>
      <p:cViewPr>
        <p:scale>
          <a:sx n="60" d="100"/>
          <a:sy n="60" d="100"/>
        </p:scale>
        <p:origin x="-144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8D1749-733E-4B01-BF7B-BC773F19E9E9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664924-E4FE-46B7-8361-52C34B3E1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06C38-8BB4-4FD2-ADBC-FB170F9F0F45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59BC53-EFAD-4597-BE97-68D6FF97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11/10/2013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3397A-4C2A-4A0D-BF0E-8A855383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F1E0C-0924-4022-9739-706EE8B88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5A765-802A-4DBB-9CFA-8F718BF24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CAB34-85B5-4E9D-BB31-51CB6F8870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8" r:id="rId12"/>
    <p:sldLayoutId id="2147483720" r:id="rId13"/>
    <p:sldLayoutId id="2147483721" r:id="rId14"/>
    <p:sldLayoutId id="2147483722" r:id="rId15"/>
    <p:sldLayoutId id="2147483723" r:id="rId16"/>
    <p:sldLayoutId id="2147483800" r:id="rId17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572428" cy="40005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7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7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75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Директора</a:t>
            </a:r>
            <a:br>
              <a:rPr lang="ru-RU" sz="75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7500" b="1" u="sng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Бакланской</a:t>
            </a:r>
            <a:r>
              <a:rPr lang="ru-RU" sz="75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школы</a:t>
            </a:r>
            <a:endParaRPr lang="ru-RU" sz="75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://fnosh-4.ucoz.ru/ricynki/f999a487177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357430"/>
            <a:ext cx="81439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Наша школа – это храм науки,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Дом уюта, светлый уголок, 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Добрые учительские руки,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Первый и последний наш звонок.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legend.az/uploads/posts/2012-02/1329514278_3.gif"/>
          <p:cNvPicPr>
            <a:picLocks noChangeAspect="1" noChangeArrowheads="1" noCrop="1"/>
          </p:cNvPicPr>
          <p:nvPr/>
        </p:nvPicPr>
        <p:blipFill>
          <a:blip r:embed="rId2" cstate="print"/>
          <a:srcRect t="7647" b="7647"/>
          <a:stretch>
            <a:fillRect/>
          </a:stretch>
        </p:blipFill>
        <p:spPr bwMode="auto">
          <a:xfrm>
            <a:off x="857224" y="0"/>
            <a:ext cx="2643174" cy="2346495"/>
          </a:xfrm>
          <a:prstGeom prst="rect">
            <a:avLst/>
          </a:prstGeom>
          <a:noFill/>
        </p:spPr>
      </p:pic>
      <p:pic>
        <p:nvPicPr>
          <p:cNvPr id="5" name="Picture 2" descr="http://legend.az/uploads/posts/2012-02/1329514278_3.gif"/>
          <p:cNvPicPr>
            <a:picLocks noChangeAspect="1" noChangeArrowheads="1" noCrop="1"/>
          </p:cNvPicPr>
          <p:nvPr/>
        </p:nvPicPr>
        <p:blipFill>
          <a:blip r:embed="rId2" cstate="print"/>
          <a:srcRect t="7647" b="7647"/>
          <a:stretch>
            <a:fillRect/>
          </a:stretch>
        </p:blipFill>
        <p:spPr bwMode="auto">
          <a:xfrm>
            <a:off x="6500826" y="0"/>
            <a:ext cx="2643174" cy="2346495"/>
          </a:xfrm>
          <a:prstGeom prst="rect">
            <a:avLst/>
          </a:prstGeom>
          <a:noFill/>
        </p:spPr>
      </p:pic>
      <p:pic>
        <p:nvPicPr>
          <p:cNvPr id="6" name="Picture 2" descr="http://legend.az/uploads/posts/2012-02/1329514278_3.gif"/>
          <p:cNvPicPr>
            <a:picLocks noChangeAspect="1" noChangeArrowheads="1" noCrop="1"/>
          </p:cNvPicPr>
          <p:nvPr/>
        </p:nvPicPr>
        <p:blipFill>
          <a:blip r:embed="rId2" cstate="print"/>
          <a:srcRect t="7647" b="7647"/>
          <a:stretch>
            <a:fillRect/>
          </a:stretch>
        </p:blipFill>
        <p:spPr bwMode="auto">
          <a:xfrm>
            <a:off x="3643306" y="0"/>
            <a:ext cx="2643174" cy="234649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http://savepic.ru/16734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-155759"/>
            <a:ext cx="9715536" cy="7423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8143900" cy="5643602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За </a:t>
            </a:r>
            <a:r>
              <a:rPr lang="ru-RU" sz="4400" b="1" dirty="0" smtClean="0"/>
              <a:t>100 лет </a:t>
            </a:r>
            <a:r>
              <a:rPr lang="ru-RU" sz="4400" b="1" dirty="0" smtClean="0"/>
              <a:t>12 директоров </a:t>
            </a:r>
            <a:br>
              <a:rPr lang="ru-RU" sz="4400" b="1" dirty="0" smtClean="0"/>
            </a:br>
            <a:r>
              <a:rPr lang="ru-RU" sz="4400" b="1" dirty="0" smtClean="0"/>
              <a:t>Стояли здесь у школьного штурвала. </a:t>
            </a:r>
            <a:br>
              <a:rPr lang="ru-RU" sz="4400" b="1" dirty="0" smtClean="0"/>
            </a:br>
            <a:r>
              <a:rPr lang="ru-RU" sz="4400" b="1" dirty="0" smtClean="0"/>
              <a:t>И все они вели учеников </a:t>
            </a:r>
            <a:br>
              <a:rPr lang="ru-RU" sz="4400" b="1" dirty="0" smtClean="0"/>
            </a:br>
            <a:r>
              <a:rPr lang="ru-RU" sz="4400" b="1" dirty="0" smtClean="0"/>
              <a:t>Сквозь волны лет, уроков и звонков </a:t>
            </a:r>
            <a:br>
              <a:rPr lang="ru-RU" sz="4400" b="1" dirty="0" smtClean="0"/>
            </a:br>
            <a:r>
              <a:rPr lang="ru-RU" sz="4400" b="1" dirty="0" smtClean="0"/>
              <a:t>К экзаменам – заветному причалу </a:t>
            </a:r>
            <a:endParaRPr lang="ru-RU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3143240" cy="2285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FF9900"/>
                </a:solidFill>
              </a:rPr>
              <a:t>Трофимчик</a:t>
            </a:r>
            <a:r>
              <a:rPr lang="ru-RU" b="1" dirty="0" smtClean="0">
                <a:solidFill>
                  <a:srgbClr val="FF990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9900"/>
                </a:solidFill>
              </a:rPr>
              <a:t>Павел</a:t>
            </a:r>
          </a:p>
          <a:p>
            <a:pPr>
              <a:buNone/>
            </a:pPr>
            <a:r>
              <a:rPr lang="ru-RU" b="1" dirty="0" smtClean="0">
                <a:solidFill>
                  <a:srgbClr val="FF9900"/>
                </a:solidFill>
              </a:rPr>
              <a:t> Адамович </a:t>
            </a:r>
          </a:p>
          <a:p>
            <a:pPr>
              <a:buNone/>
            </a:pPr>
            <a:r>
              <a:rPr lang="ru-RU" b="1" dirty="0" smtClean="0">
                <a:solidFill>
                  <a:srgbClr val="FF9900"/>
                </a:solidFill>
              </a:rPr>
              <a:t>( с 1924 по </a:t>
            </a:r>
          </a:p>
          <a:p>
            <a:pPr>
              <a:buNone/>
            </a:pPr>
            <a:r>
              <a:rPr lang="ru-RU" b="1" dirty="0" smtClean="0">
                <a:solidFill>
                  <a:srgbClr val="FF9900"/>
                </a:solidFill>
              </a:rPr>
              <a:t>1934 годы)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142984"/>
            <a:ext cx="3571868" cy="1257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Песня Александр Харитонович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(с 1934 по 1939 годы)</a:t>
            </a:r>
            <a:endParaRPr lang="ru-RU" sz="24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директор\Pictures\2012-03-15 песня\песня 001.jpg"/>
          <p:cNvPicPr>
            <a:picLocks noChangeAspect="1" noChangeArrowheads="1"/>
          </p:cNvPicPr>
          <p:nvPr/>
        </p:nvPicPr>
        <p:blipFill>
          <a:blip r:embed="rId2" cstate="print"/>
          <a:srcRect l="70811" t="74702" r="6017" b="13460"/>
          <a:stretch>
            <a:fillRect/>
          </a:stretch>
        </p:blipFill>
        <p:spPr bwMode="auto">
          <a:xfrm rot="5400000">
            <a:off x="5680424" y="3680200"/>
            <a:ext cx="4069631" cy="2857520"/>
          </a:xfrm>
          <a:prstGeom prst="rect">
            <a:avLst/>
          </a:prstGeom>
          <a:noFill/>
        </p:spPr>
      </p:pic>
      <p:pic>
        <p:nvPicPr>
          <p:cNvPr id="6" name="Picture 2" descr="C:\Users\директор\Pictures\2012-03-14\003.jpg"/>
          <p:cNvPicPr>
            <a:picLocks noChangeAspect="1" noChangeArrowheads="1"/>
          </p:cNvPicPr>
          <p:nvPr/>
        </p:nvPicPr>
        <p:blipFill>
          <a:blip r:embed="rId3" cstate="print"/>
          <a:srcRect l="51372" t="57541" r="39802" b="38361"/>
          <a:stretch>
            <a:fillRect/>
          </a:stretch>
        </p:blipFill>
        <p:spPr bwMode="auto">
          <a:xfrm rot="5400000">
            <a:off x="-300886" y="3556752"/>
            <a:ext cx="4030731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3357562"/>
            <a:ext cx="3500430" cy="214314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До 1924 года директором школы был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Вертёлко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</a:t>
            </a:r>
            <a:r>
              <a:rPr lang="ru-RU" sz="2400" b="1" dirty="0" err="1" smtClean="0">
                <a:solidFill>
                  <a:srgbClr val="FF9900"/>
                </a:solidFill>
                <a:latin typeface="Arial Black" pitchFamily="34" charset="0"/>
                <a:ea typeface="+mj-ea"/>
                <a:cs typeface="+mj-cs"/>
              </a:rPr>
              <a:t>пполинарий</a:t>
            </a:r>
            <a:r>
              <a:rPr lang="ru-RU" sz="2400" b="1" dirty="0" smtClean="0">
                <a:solidFill>
                  <a:srgbClr val="FF990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Фомич</a:t>
            </a:r>
          </a:p>
        </p:txBody>
      </p:sp>
      <p:pic>
        <p:nvPicPr>
          <p:cNvPr id="9" name="Picture 5" descr="Вертёлко А,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-1"/>
            <a:ext cx="1766096" cy="320726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4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348" y="0"/>
            <a:ext cx="3777574" cy="44291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4071942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Romanus" pitchFamily="82" charset="-52"/>
              </a:rPr>
              <a:t>                              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5715009" y="1500174"/>
            <a:ext cx="3428992" cy="51563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4786322"/>
            <a:ext cx="42148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9900"/>
                </a:solidFill>
                <a:cs typeface="Arial" pitchFamily="34" charset="0"/>
              </a:rPr>
              <a:t>Жиденко</a:t>
            </a:r>
            <a:r>
              <a:rPr lang="ru-RU" sz="2400" b="1" dirty="0" smtClean="0">
                <a:solidFill>
                  <a:srgbClr val="FF9900"/>
                </a:solidFill>
                <a:cs typeface="Arial" pitchFamily="34" charset="0"/>
              </a:rPr>
              <a:t> Григорий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9900"/>
                </a:solidFill>
                <a:cs typeface="Arial" pitchFamily="34" charset="0"/>
              </a:rPr>
              <a:t>Павлович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00"/>
                </a:solidFill>
                <a:cs typeface="Arial" pitchFamily="34" charset="0"/>
              </a:rPr>
              <a:t> ( с 1939 по 1941, с1945  по 1952 годы)</a:t>
            </a:r>
            <a:endParaRPr lang="ru-RU" sz="2000" b="1" dirty="0">
              <a:solidFill>
                <a:srgbClr val="FF9900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1"/>
            <a:ext cx="36433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Глявин</a:t>
            </a: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Михаил </a:t>
            </a:r>
          </a:p>
          <a:p>
            <a:pPr algn="ctr"/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Николаевич</a:t>
            </a:r>
          </a:p>
          <a:p>
            <a:pPr algn="ctr"/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(с 1952 по 1961годы)</a:t>
            </a:r>
            <a:endParaRPr lang="ru-RU" sz="2000" dirty="0">
              <a:solidFill>
                <a:srgbClr val="FF99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7" name="Picture 5" descr="Коваленко Григорий З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3919545" cy="47379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5042118"/>
            <a:ext cx="2571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Коваленко Григорий                                </a:t>
            </a:r>
          </a:p>
          <a:p>
            <a:pPr lvl="0" algn="ctr"/>
            <a:r>
              <a:rPr lang="ru-RU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Захарьевич</a:t>
            </a:r>
            <a:endParaRPr lang="ru-RU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(с 1961 по 1970 годы)</a:t>
            </a:r>
            <a:endParaRPr lang="ru-RU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8" name="Picture 14" descr="Клюбченко Петр Леон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152" y="2571744"/>
            <a:ext cx="3449848" cy="39576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72198" y="1071546"/>
            <a:ext cx="28575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Клюбченко</a:t>
            </a: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b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ru-RU" sz="2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Петр </a:t>
            </a: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Леонович</a:t>
            </a:r>
            <a:endParaRPr lang="ru-RU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(с 1970 по 1973 годы)</a:t>
            </a:r>
            <a:endParaRPr lang="ru-RU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3832"/>
            <a:ext cx="3413770" cy="4354168"/>
          </a:xfrm>
          <a:prstGeom prst="rect">
            <a:avLst/>
          </a:prstGeom>
          <a:noFill/>
        </p:spPr>
      </p:pic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2571736" y="0"/>
            <a:ext cx="32147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>
                <a:solidFill>
                  <a:srgbClr val="FF9900"/>
                </a:solidFill>
                <a:cs typeface="Arial" pitchFamily="34" charset="0"/>
              </a:rPr>
              <a:t>Зятнин</a:t>
            </a:r>
            <a:r>
              <a:rPr lang="ru-RU" sz="2400" b="1" dirty="0">
                <a:solidFill>
                  <a:srgbClr val="FF9900"/>
                </a:solidFill>
                <a:cs typeface="Arial" pitchFamily="34" charset="0"/>
              </a:rPr>
              <a:t>  </a:t>
            </a:r>
            <a:endParaRPr lang="ru-RU" sz="2400" b="1" dirty="0" smtClean="0">
              <a:solidFill>
                <a:srgbClr val="FF9900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9900"/>
                </a:solidFill>
                <a:cs typeface="Arial" pitchFamily="34" charset="0"/>
              </a:rPr>
              <a:t>Павел Иванович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00"/>
                </a:solidFill>
                <a:cs typeface="Arial" pitchFamily="34" charset="0"/>
              </a:rPr>
              <a:t>(с 1973 по 1978 годы)</a:t>
            </a:r>
            <a:endParaRPr lang="ru-RU" sz="2000" b="1" dirty="0">
              <a:solidFill>
                <a:srgbClr val="FF9900"/>
              </a:solidFill>
              <a:cs typeface="Arial" pitchFamily="34" charset="0"/>
            </a:endParaRPr>
          </a:p>
        </p:txBody>
      </p:sp>
      <p:pic>
        <p:nvPicPr>
          <p:cNvPr id="3266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-1"/>
            <a:ext cx="3500430" cy="471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6666" name="Text Box 10"/>
          <p:cNvSpPr txBox="1">
            <a:spLocks noChangeArrowheads="1"/>
          </p:cNvSpPr>
          <p:nvPr/>
        </p:nvSpPr>
        <p:spPr bwMode="auto">
          <a:xfrm>
            <a:off x="5572132" y="5072074"/>
            <a:ext cx="357186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9900"/>
                </a:solidFill>
                <a:cs typeface="Arial" pitchFamily="34" charset="0"/>
              </a:rPr>
              <a:t>Изотов Александр </a:t>
            </a:r>
            <a:r>
              <a:rPr lang="ru-RU" sz="2400" b="1" dirty="0" smtClean="0">
                <a:solidFill>
                  <a:srgbClr val="FF9900"/>
                </a:solidFill>
                <a:cs typeface="Arial" pitchFamily="34" charset="0"/>
              </a:rPr>
              <a:t>Иванович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00"/>
                </a:solidFill>
                <a:cs typeface="Arial" pitchFamily="34" charset="0"/>
              </a:rPr>
              <a:t>(с 1978 по 1981 годы)</a:t>
            </a:r>
            <a:endParaRPr lang="ru-RU" sz="2000" b="1" dirty="0">
              <a:solidFill>
                <a:srgbClr val="FF99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6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6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6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6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6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6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6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6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500166" y="5143512"/>
            <a:ext cx="343852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9900"/>
                </a:solidFill>
                <a:cs typeface="Arial" pitchFamily="34" charset="0"/>
              </a:rPr>
              <a:t>Корзанов</a:t>
            </a:r>
            <a:r>
              <a:rPr lang="ru-RU" sz="2400" b="1" dirty="0" smtClean="0">
                <a:solidFill>
                  <a:srgbClr val="FF9900"/>
                </a:solidFill>
                <a:cs typeface="Arial" pitchFamily="34" charset="0"/>
              </a:rPr>
              <a:t> Владимир Иванович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9900"/>
                </a:solidFill>
                <a:cs typeface="Arial" pitchFamily="34" charset="0"/>
              </a:rPr>
              <a:t>(с 1981 по 1986 годы)</a:t>
            </a:r>
            <a:endParaRPr lang="ru-RU" sz="2000" b="1" dirty="0">
              <a:solidFill>
                <a:srgbClr val="FF9900"/>
              </a:solidFill>
              <a:cs typeface="Arial" pitchFamily="34" charset="0"/>
            </a:endParaRP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829" y="1850195"/>
            <a:ext cx="3376171" cy="5007805"/>
          </a:xfrm>
          <a:prstGeom prst="rect">
            <a:avLst/>
          </a:prstGeom>
          <a:noFill/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786446" y="260350"/>
            <a:ext cx="335755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Жиденко</a:t>
            </a:r>
            <a:endParaRPr lang="ru-RU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Михаил</a:t>
            </a:r>
          </a:p>
          <a:p>
            <a:pPr algn="ctr"/>
            <a:r>
              <a:rPr lang="ru-RU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 </a:t>
            </a: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Стефанович </a:t>
            </a:r>
          </a:p>
          <a:p>
            <a:pPr algn="ctr"/>
            <a:r>
              <a:rPr lang="ru-RU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(с 1986 по 1987 годы)</a:t>
            </a:r>
            <a:endParaRPr lang="ru-RU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 r="5226" b="1227"/>
          <a:stretch>
            <a:fillRect/>
          </a:stretch>
        </p:blipFill>
        <p:spPr bwMode="auto">
          <a:xfrm>
            <a:off x="2000232" y="0"/>
            <a:ext cx="3336208" cy="493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13636"/>
            <a:ext cx="4370696" cy="5544364"/>
          </a:xfrm>
          <a:prstGeom prst="rect">
            <a:avLst/>
          </a:prstGeom>
          <a:noFill/>
        </p:spPr>
      </p:pic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2643174" y="1"/>
            <a:ext cx="61769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cs typeface="Arial" pitchFamily="34" charset="0"/>
              </a:rPr>
              <a:t>С 1987 года школу возглавляет </a:t>
            </a:r>
            <a:endParaRPr lang="ru-RU" sz="28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cs typeface="Arial" pitchFamily="34" charset="0"/>
              </a:rPr>
              <a:t>Селиванов </a:t>
            </a:r>
            <a:r>
              <a:rPr lang="ru-RU" sz="2800" b="1" dirty="0">
                <a:solidFill>
                  <a:srgbClr val="FF0000"/>
                </a:solidFill>
                <a:cs typeface="Arial" pitchFamily="34" charset="0"/>
              </a:rPr>
              <a:t>Юрий Григорьевич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1566</TotalTime>
  <Words>147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Директора Бакланской  школы</vt:lpstr>
      <vt:lpstr>Слайд 2</vt:lpstr>
      <vt:lpstr>За 100 лет 12 директоров  Стояли здесь у школьного штурвала.  И все они вели учеников  Сквозь волны лет, уроков и звонков  К экзаменам – заветному причалу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</dc:title>
  <dc:subject>Фотоальбом</dc:subject>
  <dc:creator>директор</dc:creator>
  <cp:keywords>Фотоальбом</cp:keywords>
  <dc:description>Корпорация Майкрософт</dc:description>
  <cp:lastModifiedBy>Grey Wolf</cp:lastModifiedBy>
  <cp:revision>104</cp:revision>
  <dcterms:created xsi:type="dcterms:W3CDTF">2012-03-05T19:01:16Z</dcterms:created>
  <dcterms:modified xsi:type="dcterms:W3CDTF">2013-11-10T16:41:24Z</dcterms:modified>
  <cp:category>Фотоальбом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TC102854091049</vt:lpwstr>
  </property>
</Properties>
</file>