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10"/>
  </p:notesMasterIdLst>
  <p:handoutMasterIdLst>
    <p:handoutMasterId r:id="rId11"/>
  </p:handoutMasterIdLst>
  <p:sldIdLst>
    <p:sldId id="323" r:id="rId2"/>
    <p:sldId id="325" r:id="rId3"/>
    <p:sldId id="327" r:id="rId4"/>
    <p:sldId id="326" r:id="rId5"/>
    <p:sldId id="328" r:id="rId6"/>
    <p:sldId id="324" r:id="rId7"/>
    <p:sldId id="407" r:id="rId8"/>
    <p:sldId id="39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93" autoAdjust="0"/>
  </p:normalViewPr>
  <p:slideViewPr>
    <p:cSldViewPr>
      <p:cViewPr>
        <p:scale>
          <a:sx n="60" d="100"/>
          <a:sy n="60" d="100"/>
        </p:scale>
        <p:origin x="-145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D1749-733E-4B01-BF7B-BC773F19E9E9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664924-E4FE-46B7-8361-52C34B3E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06C38-8BB4-4FD2-ADBC-FB170F9F0F4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9BC53-EFAD-4597-BE97-68D6FF97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11/10/2013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3397A-4C2A-4A0D-BF0E-8A855383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F1E0C-0924-4022-9739-706EE8B88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5A765-802A-4DBB-9CFA-8F718BF24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CAB34-85B5-4E9D-BB31-51CB6F8870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20" r:id="rId12"/>
    <p:sldLayoutId id="2147483721" r:id="rId13"/>
    <p:sldLayoutId id="2147483722" r:id="rId14"/>
    <p:sldLayoutId id="2147483723" r:id="rId15"/>
    <p:sldLayoutId id="2147483808" r:id="rId1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428604"/>
            <a:ext cx="6500812" cy="600079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Гордость школы – 9 учеников, получивших серебряные медали, и 1 ученица, окончившая школу с золотой медалью.</a:t>
            </a:r>
          </a:p>
          <a:p>
            <a:endParaRPr lang="ru-RU" dirty="0"/>
          </a:p>
        </p:txBody>
      </p:sp>
      <p:pic>
        <p:nvPicPr>
          <p:cNvPr id="4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0" y="1071546"/>
            <a:ext cx="3500430" cy="310752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4824412" cy="108108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Зеленская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Галина,</a:t>
            </a:r>
            <a:b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1993 год</a:t>
            </a:r>
          </a:p>
        </p:txBody>
      </p:sp>
      <p:pic>
        <p:nvPicPr>
          <p:cNvPr id="137220" name="Picture 4" descr="Зеленская Га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58071">
            <a:off x="407756" y="1802496"/>
            <a:ext cx="3147513" cy="4837679"/>
          </a:xfrm>
          <a:prstGeom prst="rect">
            <a:avLst/>
          </a:prstGeom>
          <a:noFill/>
        </p:spPr>
      </p:pic>
      <p:pic>
        <p:nvPicPr>
          <p:cNvPr id="137221" name="Picture 5" descr="Глазовская Окс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4978">
            <a:off x="4953966" y="122440"/>
            <a:ext cx="3858530" cy="4910703"/>
          </a:xfrm>
          <a:prstGeom prst="rect">
            <a:avLst/>
          </a:prstGeom>
          <a:noFill/>
        </p:spPr>
      </p:pic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4643438" y="404813"/>
            <a:ext cx="373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 i="1" dirty="0">
              <a:latin typeface="a_Romanus" pitchFamily="82" charset="-52"/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 rot="-465166">
            <a:off x="4543375" y="5254269"/>
            <a:ext cx="41472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cs typeface="Arial" pitchFamily="34" charset="0"/>
              </a:rPr>
              <a:t>Глазовская</a:t>
            </a:r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 Оксана, 1996 год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067175" y="1557338"/>
            <a:ext cx="3624263" cy="4497387"/>
          </a:xfrm>
        </p:spPr>
        <p:txBody>
          <a:bodyPr/>
          <a:lstStyle/>
          <a:p>
            <a:endParaRPr lang="ru-RU" sz="3600" dirty="0"/>
          </a:p>
          <a:p>
            <a:endParaRPr lang="ru-RU" sz="3600" dirty="0"/>
          </a:p>
          <a:p>
            <a:pPr algn="ctr">
              <a:buFontTx/>
              <a:buNone/>
            </a:pPr>
            <a:endParaRPr lang="ru-RU" sz="4800" b="1" i="1" dirty="0">
              <a:solidFill>
                <a:schemeClr val="tx2"/>
              </a:solidFill>
            </a:endParaRPr>
          </a:p>
        </p:txBody>
      </p:sp>
      <p:pic>
        <p:nvPicPr>
          <p:cNvPr id="75783" name="Picture 7" descr="Воробьев Д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 rot="-507762">
            <a:off x="29417" y="1008387"/>
            <a:ext cx="4634161" cy="3610377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 rot="376046">
            <a:off x="2871351" y="71863"/>
            <a:ext cx="37869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Воробьёв Денис, 2000 год</a:t>
            </a:r>
          </a:p>
        </p:txBody>
      </p:sp>
      <p:pic>
        <p:nvPicPr>
          <p:cNvPr id="75785" name="Picture 9" descr="Ермоченко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9211">
            <a:off x="3479851" y="3283494"/>
            <a:ext cx="5358609" cy="3607516"/>
          </a:xfrm>
          <a:prstGeom prst="rect">
            <a:avLst/>
          </a:prstGeom>
          <a:noFill/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 rot="21167481">
            <a:off x="4614452" y="1824967"/>
            <a:ext cx="48212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cs typeface="Arial" pitchFamily="34" charset="0"/>
              </a:rPr>
              <a:t>Ермоченко</a:t>
            </a:r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  Александр,1999 год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  <p:bldP spid="757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Машнов 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69027">
            <a:off x="266116" y="1623766"/>
            <a:ext cx="3215222" cy="5040770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 rot="-655020">
            <a:off x="1901825" y="-108555"/>
            <a:ext cx="3408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cs typeface="Arial" pitchFamily="34" charset="0"/>
              </a:rPr>
              <a:t>Машнов</a:t>
            </a:r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Владимир, 2000 год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 rot="11876884" flipV="1">
            <a:off x="5056853" y="4977692"/>
            <a:ext cx="3379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Азарова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cs typeface="Arial" pitchFamily="34" charset="0"/>
              </a:rPr>
              <a:t>Александра, 2000 год</a:t>
            </a:r>
          </a:p>
        </p:txBody>
      </p:sp>
      <p:pic>
        <p:nvPicPr>
          <p:cNvPr id="6" name="Содержимое 3" descr="http://uld16.mycdn.me/getImage?photoId=518180859388&amp;photoType=3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57818" y="357166"/>
            <a:ext cx="334843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58788"/>
            <a:ext cx="3559175" cy="1800226"/>
          </a:xfrm>
        </p:spPr>
        <p:txBody>
          <a:bodyPr/>
          <a:lstStyle/>
          <a:p>
            <a:endParaRPr lang="ru-RU" sz="2400" b="1" i="1"/>
          </a:p>
        </p:txBody>
      </p:sp>
      <p:pic>
        <p:nvPicPr>
          <p:cNvPr id="327684" name="Picture 4" descr="Азарова 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39180">
            <a:off x="468472" y="125023"/>
            <a:ext cx="3308719" cy="4263583"/>
          </a:xfrm>
          <a:noFill/>
          <a:ln/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0825">
            <a:off x="5003800" y="1484313"/>
            <a:ext cx="3595688" cy="5373687"/>
          </a:xfrm>
          <a:prstGeom prst="rect">
            <a:avLst/>
          </a:prstGeom>
          <a:noFill/>
        </p:spPr>
      </p:pic>
      <p:sp>
        <p:nvSpPr>
          <p:cNvPr id="327686" name="Rectangle 6"/>
          <p:cNvSpPr>
            <a:spLocks noChangeArrowheads="1"/>
          </p:cNvSpPr>
          <p:nvPr/>
        </p:nvSpPr>
        <p:spPr bwMode="auto">
          <a:xfrm rot="963253">
            <a:off x="3997327" y="628363"/>
            <a:ext cx="55149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cs typeface="Arial" pitchFamily="34" charset="0"/>
              </a:rPr>
              <a:t>Кузнецова Юлия, 2008 год</a:t>
            </a:r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 rot="9748564" flipV="1">
            <a:off x="1067422" y="4519498"/>
            <a:ext cx="4087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pitchFamily="34" charset="0"/>
              </a:rPr>
              <a:t>Азарова Евгения,</a:t>
            </a:r>
            <a:br>
              <a:rPr lang="ru-RU" sz="3200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3200" b="1" dirty="0">
                <a:solidFill>
                  <a:srgbClr val="FF0000"/>
                </a:solidFill>
                <a:cs typeface="Arial" pitchFamily="34" charset="0"/>
              </a:rPr>
              <a:t>2003 год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/>
      <p:bldP spid="3276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 l="32397" r="926" b="67299"/>
          <a:stretch>
            <a:fillRect/>
          </a:stretch>
        </p:blipFill>
        <p:spPr bwMode="auto">
          <a:xfrm rot="5400000">
            <a:off x="-810504" y="2689942"/>
            <a:ext cx="4978562" cy="335755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43240" y="0"/>
            <a:ext cx="33575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Терешенко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Алина – в 2011 году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окончила школу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золотой медалью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Romanus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143620"/>
            <a:ext cx="4143404" cy="71438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Мухоловенко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itchFamily="34" charset="0"/>
              </a:rPr>
              <a:t> Наталья, 2012 год</a:t>
            </a:r>
          </a:p>
        </p:txBody>
      </p:sp>
      <p:pic>
        <p:nvPicPr>
          <p:cNvPr id="2" name="Picture 2" descr="C:\Users\Алла\Desktop\мухоловенко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92696"/>
            <a:ext cx="2786050" cy="418409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e-crimea.info/pictures/h_Eb6R71cjgP8ZK9DCqATnOveVth2asIJL_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8072462" cy="2786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Через годы, через расстояния,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любой дороге, в стороне любой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Школе ты не скажешь «До свидания»!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не прощается с тобой!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928662" y="435769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5572132" y="435769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1442</TotalTime>
  <Words>79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 Зеленская Галина,  1993 год</vt:lpstr>
      <vt:lpstr>Слайд 3</vt:lpstr>
      <vt:lpstr>Слайд 4</vt:lpstr>
      <vt:lpstr>Слайд 5</vt:lpstr>
      <vt:lpstr>Слайд 6</vt:lpstr>
      <vt:lpstr>Слайд 7</vt:lpstr>
      <vt:lpstr> Через годы, через расстояния, На любой дороге, в стороне любой Школе ты не скажешь «До свидания»! Школа не прощается с тобой!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subject>Фотоальбом</dc:subject>
  <dc:creator>директор</dc:creator>
  <cp:keywords>Фотоальбом</cp:keywords>
  <dc:description>Корпорация Майкрософт</dc:description>
  <cp:lastModifiedBy>Grey Wolf</cp:lastModifiedBy>
  <cp:revision>88</cp:revision>
  <dcterms:created xsi:type="dcterms:W3CDTF">2012-03-05T19:01:16Z</dcterms:created>
  <dcterms:modified xsi:type="dcterms:W3CDTF">2013-11-10T17:01:41Z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