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25"/>
  </p:notesMasterIdLst>
  <p:handoutMasterIdLst>
    <p:handoutMasterId r:id="rId26"/>
  </p:handoutMasterIdLst>
  <p:sldIdLst>
    <p:sldId id="457" r:id="rId2"/>
    <p:sldId id="456" r:id="rId3"/>
    <p:sldId id="453" r:id="rId4"/>
    <p:sldId id="342" r:id="rId5"/>
    <p:sldId id="340" r:id="rId6"/>
    <p:sldId id="308" r:id="rId7"/>
    <p:sldId id="310" r:id="rId8"/>
    <p:sldId id="352" r:id="rId9"/>
    <p:sldId id="311" r:id="rId10"/>
    <p:sldId id="313" r:id="rId11"/>
    <p:sldId id="353" r:id="rId12"/>
    <p:sldId id="315" r:id="rId13"/>
    <p:sldId id="317" r:id="rId14"/>
    <p:sldId id="316" r:id="rId15"/>
    <p:sldId id="348" r:id="rId16"/>
    <p:sldId id="318" r:id="rId17"/>
    <p:sldId id="319" r:id="rId18"/>
    <p:sldId id="321" r:id="rId19"/>
    <p:sldId id="412" r:id="rId20"/>
    <p:sldId id="322" r:id="rId21"/>
    <p:sldId id="320" r:id="rId22"/>
    <p:sldId id="393" r:id="rId23"/>
    <p:sldId id="39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93" autoAdjust="0"/>
  </p:normalViewPr>
  <p:slideViewPr>
    <p:cSldViewPr>
      <p:cViewPr>
        <p:scale>
          <a:sx n="60" d="100"/>
          <a:sy n="60" d="100"/>
        </p:scale>
        <p:origin x="-145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8D1749-733E-4B01-BF7B-BC773F19E9E9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664924-E4FE-46B7-8361-52C34B3E1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06C38-8BB4-4FD2-ADBC-FB170F9F0F45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9BC53-EFAD-4597-BE97-68D6FF97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11/10/2013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3397A-4C2A-4A0D-BF0E-8A855383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F1E0C-0924-4022-9739-706EE8B88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5A765-802A-4DBB-9CFA-8F718BF24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CAB34-85B5-4E9D-BB31-51CB6F8870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6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3116"/>
            <a:ext cx="4857784" cy="228601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Учителя </a:t>
            </a:r>
            <a:r>
              <a:rPr lang="ru-RU" sz="5400" b="1" dirty="0" err="1" smtClean="0"/>
              <a:t>Бакланской</a:t>
            </a:r>
            <a:r>
              <a:rPr lang="ru-RU" sz="5400" b="1" dirty="0" smtClean="0"/>
              <a:t> школы</a:t>
            </a:r>
            <a:endParaRPr lang="ru-RU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/>
          <a:srcRect r="1726"/>
          <a:stretch>
            <a:fillRect/>
          </a:stretch>
        </p:blipFill>
        <p:spPr bwMode="auto">
          <a:xfrm>
            <a:off x="1" y="0"/>
            <a:ext cx="3571271" cy="5194754"/>
          </a:xfrm>
          <a:prstGeom prst="rect">
            <a:avLst/>
          </a:prstGeom>
          <a:noFill/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39750" y="5286388"/>
            <a:ext cx="33178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dirty="0" err="1">
                <a:solidFill>
                  <a:srgbClr val="C00000"/>
                </a:solidFill>
                <a:cs typeface="Arial" pitchFamily="34" charset="0"/>
              </a:rPr>
              <a:t>Барякина</a:t>
            </a: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 Валентина Васильевна</a:t>
            </a:r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 cstate="print"/>
          <a:srcRect r="17531"/>
          <a:stretch>
            <a:fillRect/>
          </a:stretch>
        </p:blipFill>
        <p:spPr bwMode="auto">
          <a:xfrm>
            <a:off x="5072066" y="1922702"/>
            <a:ext cx="3611838" cy="433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072066" y="0"/>
            <a:ext cx="37862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cs typeface="Arial" pitchFamily="34" charset="0"/>
              </a:rPr>
              <a:t>Николин </a:t>
            </a:r>
            <a:endParaRPr lang="ru-RU" sz="28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Иван </a:t>
            </a:r>
            <a:r>
              <a:rPr lang="ru-RU" sz="2800" b="1" dirty="0">
                <a:solidFill>
                  <a:srgbClr val="C00000"/>
                </a:solidFill>
                <a:cs typeface="Arial" pitchFamily="34" charset="0"/>
              </a:rPr>
              <a:t>Степанович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  <p:bldP spid="634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43438" y="5072074"/>
            <a:ext cx="4243422" cy="12271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Савочкина Раиса Михайловна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3857620" cy="97156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Снытко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Пётр Егорович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директор\Pictures\2012-03-17\после войны.jpg"/>
          <p:cNvPicPr>
            <a:picLocks noChangeAspect="1" noChangeArrowheads="1"/>
          </p:cNvPicPr>
          <p:nvPr/>
        </p:nvPicPr>
        <p:blipFill>
          <a:blip r:embed="rId2" cstate="print"/>
          <a:srcRect l="25455" t="22882" r="65720" b="73356"/>
          <a:stretch>
            <a:fillRect/>
          </a:stretch>
        </p:blipFill>
        <p:spPr bwMode="auto">
          <a:xfrm rot="5400000">
            <a:off x="-580235" y="1294560"/>
            <a:ext cx="48751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учителя 80-х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7259"/>
            <a:ext cx="3716612" cy="44448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2478087" cy="1600200"/>
          </a:xfrm>
        </p:spPr>
        <p:txBody>
          <a:bodyPr/>
          <a:lstStyle/>
          <a:p>
            <a:endParaRPr lang="ru-RU"/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468313" y="5072073"/>
            <a:ext cx="2735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Коваленко </a:t>
            </a:r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Лидия Михайловна</a:t>
            </a:r>
            <a:endParaRPr lang="ru-RU" sz="32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68645" name="Picture 5"/>
          <p:cNvPicPr>
            <a:picLocks noChangeAspect="1" noChangeArrowheads="1"/>
          </p:cNvPicPr>
          <p:nvPr/>
        </p:nvPicPr>
        <p:blipFill>
          <a:blip r:embed="rId2" cstate="print"/>
          <a:srcRect r="11405"/>
          <a:stretch>
            <a:fillRect/>
          </a:stretch>
        </p:blipFill>
        <p:spPr bwMode="auto">
          <a:xfrm>
            <a:off x="4574816" y="2428868"/>
            <a:ext cx="425456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5292725" y="0"/>
            <a:ext cx="29511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>
                <a:solidFill>
                  <a:srgbClr val="C00000"/>
                </a:solidFill>
                <a:cs typeface="Arial" pitchFamily="34" charset="0"/>
              </a:rPr>
              <a:t>Минченко</a:t>
            </a:r>
            <a:endParaRPr lang="ru-RU" sz="3200" b="1" dirty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Александра  </a:t>
            </a: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Семёновна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4581" r="13742"/>
          <a:stretch>
            <a:fillRect/>
          </a:stretch>
        </p:blipFill>
        <p:spPr bwMode="auto">
          <a:xfrm>
            <a:off x="500035" y="0"/>
            <a:ext cx="3711042" cy="49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/>
      <p:bldP spid="3686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8143900" cy="1214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Николина Евдокия </a:t>
            </a:r>
            <a:r>
              <a:rPr lang="ru-RU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Демьяновна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Ялоза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Наталья </a:t>
            </a:r>
            <a:r>
              <a:rPr lang="ru-RU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Захарьевна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8" name="Picture 4" descr="Евдокия Демьяновна Николина и Наталья Захарьевна Ял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85818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85721" y="5500702"/>
            <a:ext cx="3710018" cy="135729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Пимахова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Валентина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Михайловна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3643306" cy="51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31202"/>
            <a:ext cx="3500462" cy="5035444"/>
          </a:xfrm>
          <a:prstGeom prst="rect">
            <a:avLst/>
          </a:prstGeom>
          <a:noFill/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86248" y="357166"/>
            <a:ext cx="4578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>
                <a:solidFill>
                  <a:srgbClr val="C00000"/>
                </a:solidFill>
                <a:cs typeface="Arial" pitchFamily="34" charset="0"/>
              </a:rPr>
              <a:t>Мехедов</a:t>
            </a: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 Василий </a:t>
            </a:r>
            <a:r>
              <a:rPr lang="ru-RU" sz="3200" b="1" dirty="0" err="1">
                <a:solidFill>
                  <a:srgbClr val="C00000"/>
                </a:solidFill>
                <a:cs typeface="Arial" pitchFamily="34" charset="0"/>
              </a:rPr>
              <a:t>Леонович</a:t>
            </a: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build="p"/>
      <p:bldP spid="686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636"/>
            <a:ext cx="3286148" cy="1227137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Лысенкова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 Нина Александровна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586510" y="4429132"/>
            <a:ext cx="2557490" cy="97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Коваленко Александр Ильич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директор\Pictures\2012-03-16 53\53 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46744" t="45764" r="45356" b="50474"/>
          <a:stretch>
            <a:fillRect/>
          </a:stretch>
        </p:blipFill>
        <p:spPr bwMode="auto">
          <a:xfrm rot="5230516">
            <a:off x="0" y="715963"/>
            <a:ext cx="4244975" cy="304482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0"/>
            <a:ext cx="2714625" cy="391477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3428992" y="642918"/>
            <a:ext cx="293829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43174" y="478632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Минин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Сергей Николаевич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9074150" y="277813"/>
            <a:ext cx="69850" cy="1143000"/>
          </a:xfrm>
        </p:spPr>
        <p:txBody>
          <a:bodyPr/>
          <a:lstStyle/>
          <a:p>
            <a:endParaRPr lang="ru-RU" sz="2400" b="1" i="1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583270" cy="5357826"/>
          </a:xfrm>
          <a:prstGeom prst="rect">
            <a:avLst/>
          </a:prstGeom>
          <a:noFill/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 rot="10800000" flipV="1">
            <a:off x="571472" y="5288340"/>
            <a:ext cx="39608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Мартыненко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b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Людмила Тихоновна</a:t>
            </a: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389298"/>
            <a:ext cx="3429024" cy="546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724525" y="0"/>
            <a:ext cx="2808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>
                <a:solidFill>
                  <a:srgbClr val="7030A0"/>
                </a:solidFill>
                <a:cs typeface="Arial" pitchFamily="34" charset="0"/>
              </a:rPr>
              <a:t>Пыталева</a:t>
            </a:r>
            <a:r>
              <a:rPr lang="ru-RU" sz="3200" b="1" dirty="0">
                <a:solidFill>
                  <a:srgbClr val="7030A0"/>
                </a:solidFill>
                <a:cs typeface="Arial" pitchFamily="34" charset="0"/>
              </a:rPr>
              <a:t> Раиса Дмитриевна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706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74150" y="188913"/>
            <a:ext cx="69850" cy="1600200"/>
          </a:xfrm>
        </p:spPr>
        <p:txBody>
          <a:bodyPr/>
          <a:lstStyle/>
          <a:p>
            <a:endParaRPr lang="ru-RU"/>
          </a:p>
        </p:txBody>
      </p:sp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044" y="1999412"/>
            <a:ext cx="3382956" cy="485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6084888" y="285728"/>
            <a:ext cx="2374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7030A0"/>
                </a:solidFill>
                <a:cs typeface="Arial" pitchFamily="34" charset="0"/>
              </a:rPr>
              <a:t>Коваленко Пётр Иванович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66" y="2714620"/>
            <a:ext cx="2357190" cy="3693909"/>
          </a:xfrm>
        </p:spPr>
      </p:pic>
      <p:sp>
        <p:nvSpPr>
          <p:cNvPr id="9" name="Прямоугольник 8"/>
          <p:cNvSpPr/>
          <p:nvPr/>
        </p:nvSpPr>
        <p:spPr>
          <a:xfrm>
            <a:off x="1885622" y="857232"/>
            <a:ext cx="22792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7030A0"/>
                </a:solidFill>
                <a:cs typeface="Arial" pitchFamily="34" charset="0"/>
              </a:rPr>
              <a:t>Самуйленко</a:t>
            </a: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Зинаида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 Анатольевна</a:t>
            </a:r>
            <a:endParaRPr lang="ru-RU" sz="2400" b="1" dirty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40005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Довженко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Валентина Федоровна</a:t>
            </a: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4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:\вечер встречи 2012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000" contrast="29000"/>
          </a:blip>
          <a:srcRect l="46202" t="29339" r="46202" b="65056"/>
          <a:stretch>
            <a:fillRect/>
          </a:stretch>
        </p:blipFill>
        <p:spPr bwMode="auto">
          <a:xfrm rot="5400000">
            <a:off x="4873523" y="87241"/>
            <a:ext cx="4357718" cy="4183236"/>
          </a:xfrm>
          <a:prstGeom prst="rect">
            <a:avLst/>
          </a:prstGeom>
          <a:noFill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80041"/>
            <a:ext cx="3357586" cy="53779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4651049" y="4660999"/>
            <a:ext cx="3638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cs typeface="Arial" pitchFamily="34" charset="0"/>
              </a:rPr>
              <a:t>Мартыненко</a:t>
            </a:r>
            <a:r>
              <a:rPr lang="ru-RU" sz="3200" b="1" dirty="0" smtClean="0">
                <a:solidFill>
                  <a:srgbClr val="7030A0"/>
                </a:solidFill>
                <a:cs typeface="Arial" pitchFamily="34" charset="0"/>
              </a:rPr>
              <a:t> Леонид Михайлович</a:t>
            </a:r>
            <a:endParaRPr lang="ru-RU" sz="3200" b="1" dirty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92919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Веретенникова Анна Васильевна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514351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Матанская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Мария Константиновна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E:\матанская 001.jpg"/>
          <p:cNvPicPr>
            <a:picLocks noChangeAspect="1" noChangeArrowheads="1"/>
          </p:cNvPicPr>
          <p:nvPr/>
        </p:nvPicPr>
        <p:blipFill>
          <a:blip r:embed="rId2" cstate="print">
            <a:lum bright="-5000" contrast="29000"/>
          </a:blip>
          <a:srcRect/>
          <a:stretch>
            <a:fillRect/>
          </a:stretch>
        </p:blipFill>
        <p:spPr bwMode="auto">
          <a:xfrm>
            <a:off x="5355386" y="642918"/>
            <a:ext cx="2971314" cy="4214842"/>
          </a:xfrm>
          <a:prstGeom prst="rect">
            <a:avLst/>
          </a:prstGeom>
          <a:noFill/>
        </p:spPr>
      </p:pic>
      <p:pic>
        <p:nvPicPr>
          <p:cNvPr id="1027" name="Picture 3" descr="F:\веретенникова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42918"/>
            <a:ext cx="2700901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72198" y="1571612"/>
            <a:ext cx="2500330" cy="35719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857760"/>
            <a:ext cx="244047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cs typeface="Arial" pitchFamily="34" charset="0"/>
              </a:rPr>
              <a:t>Стафеев</a:t>
            </a:r>
            <a:r>
              <a:rPr lang="ru-RU" sz="36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r>
              <a:rPr lang="ru-RU" sz="3600" b="1" dirty="0" smtClean="0">
                <a:solidFill>
                  <a:srgbClr val="FF0000"/>
                </a:solidFill>
                <a:cs typeface="Arial" pitchFamily="34" charset="0"/>
              </a:rPr>
              <a:t>Григорий </a:t>
            </a:r>
          </a:p>
          <a:p>
            <a:r>
              <a:rPr lang="ru-RU" sz="3600" b="1" dirty="0" smtClean="0">
                <a:solidFill>
                  <a:srgbClr val="FF0000"/>
                </a:solidFill>
                <a:cs typeface="Arial" pitchFamily="34" charset="0"/>
              </a:rPr>
              <a:t>Исаевич</a:t>
            </a:r>
            <a:endParaRPr lang="ru-RU" sz="3600" dirty="0"/>
          </a:p>
        </p:txBody>
      </p:sp>
      <p:pic>
        <p:nvPicPr>
          <p:cNvPr id="4" name="Picture 2" descr="C:\Users\директор\Pictures\2012-03-14\003.jpg"/>
          <p:cNvPicPr>
            <a:picLocks noChangeAspect="1" noChangeArrowheads="1"/>
          </p:cNvPicPr>
          <p:nvPr/>
        </p:nvPicPr>
        <p:blipFill>
          <a:blip r:embed="rId2" cstate="print"/>
          <a:srcRect l="52761" t="46437" r="38876" b="49465"/>
          <a:stretch>
            <a:fillRect/>
          </a:stretch>
        </p:blipFill>
        <p:spPr bwMode="auto">
          <a:xfrm rot="5400000">
            <a:off x="420663" y="722313"/>
            <a:ext cx="4802188" cy="33575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5103674"/>
            <a:ext cx="31117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Романов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Михаил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Давыдович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2" descr="C:\Users\директор\Pictures\2012-03-14\003.jpg"/>
          <p:cNvPicPr>
            <a:picLocks noChangeAspect="1" noChangeArrowheads="1"/>
          </p:cNvPicPr>
          <p:nvPr/>
        </p:nvPicPr>
        <p:blipFill>
          <a:blip r:embed="rId2" cstate="print"/>
          <a:srcRect l="52298" t="12114" r="38414" b="83115"/>
          <a:stretch>
            <a:fillRect/>
          </a:stretch>
        </p:blipFill>
        <p:spPr bwMode="auto">
          <a:xfrm rot="5400000">
            <a:off x="4595008" y="1262852"/>
            <a:ext cx="4214818" cy="3403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74150" y="277813"/>
            <a:ext cx="69850" cy="1139825"/>
          </a:xfrm>
        </p:spPr>
        <p:txBody>
          <a:bodyPr/>
          <a:lstStyle/>
          <a:p>
            <a:endParaRPr lang="ru-RU"/>
          </a:p>
        </p:txBody>
      </p:sp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36471"/>
            <a:ext cx="3929057" cy="5304821"/>
          </a:xfrm>
          <a:prstGeom prst="rect">
            <a:avLst/>
          </a:prstGeom>
          <a:noFill/>
        </p:spPr>
      </p:pic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5435600" y="0"/>
            <a:ext cx="3168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7030A0"/>
                </a:solidFill>
                <a:cs typeface="Arial" pitchFamily="34" charset="0"/>
              </a:rPr>
              <a:t>Герасимова Прасковья Даниловна</a:t>
            </a:r>
          </a:p>
        </p:txBody>
      </p:sp>
      <p:pic>
        <p:nvPicPr>
          <p:cNvPr id="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57075"/>
            <a:ext cx="2571768" cy="47437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28572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Ермоченко</a:t>
            </a:r>
            <a:r>
              <a:rPr lang="ru-RU" sz="2400" b="1" dirty="0" smtClean="0">
                <a:solidFill>
                  <a:srgbClr val="7030A0"/>
                </a:solidFill>
              </a:rPr>
              <a:t> Тамара Константиновна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0" y="115888"/>
            <a:ext cx="107950" cy="1600200"/>
          </a:xfrm>
        </p:spPr>
        <p:txBody>
          <a:bodyPr/>
          <a:lstStyle/>
          <a:p>
            <a:endParaRPr lang="ru-RU"/>
          </a:p>
        </p:txBody>
      </p:sp>
      <p:sp>
        <p:nvSpPr>
          <p:cNvPr id="343046" name="Text Box 6"/>
          <p:cNvSpPr txBox="1">
            <a:spLocks noChangeArrowheads="1"/>
          </p:cNvSpPr>
          <p:nvPr/>
        </p:nvSpPr>
        <p:spPr bwMode="auto">
          <a:xfrm rot="10800000" flipV="1">
            <a:off x="3857620" y="-91478"/>
            <a:ext cx="550069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 smtClean="0">
                <a:solidFill>
                  <a:srgbClr val="7030A0"/>
                </a:solidFill>
                <a:cs typeface="Arial" pitchFamily="34" charset="0"/>
              </a:rPr>
              <a:t>Юхман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Людмила Алексеевна</a:t>
            </a:r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 rot="10800000" flipV="1">
            <a:off x="785784" y="5249706"/>
            <a:ext cx="50006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 smtClean="0">
                <a:solidFill>
                  <a:srgbClr val="7030A0"/>
                </a:solidFill>
                <a:cs typeface="Arial" pitchFamily="34" charset="0"/>
              </a:rPr>
              <a:t>Сафоненко</a:t>
            </a:r>
            <a:r>
              <a:rPr lang="ru-RU" sz="2800" b="1" dirty="0" smtClean="0">
                <a:solidFill>
                  <a:srgbClr val="7030A0"/>
                </a:solidFill>
                <a:latin typeface="a_Romanus" pitchFamily="82" charset="-52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Александр Иванович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352107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Алла\Desktop\людми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164207"/>
            <a:ext cx="2811813" cy="440790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6" grpId="0"/>
      <p:bldP spid="3430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928670"/>
            <a:ext cx="3143272" cy="78581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4500570"/>
            <a:ext cx="3429024" cy="107157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714356"/>
            <a:ext cx="2071702" cy="78581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Анищенко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Елизавета Ивановна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5643578"/>
            <a:ext cx="3643306" cy="92869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Хропова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 Людмила Максимов</a:t>
            </a:r>
            <a:r>
              <a:rPr lang="ru-RU" sz="2800" b="1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на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3074" name="Picture 2" descr="C:\Users\Алла\Desktop\людмил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3214678" cy="4520069"/>
          </a:xfrm>
          <a:prstGeom prst="rect">
            <a:avLst/>
          </a:prstGeom>
          <a:noFill/>
        </p:spPr>
      </p:pic>
      <p:pic>
        <p:nvPicPr>
          <p:cNvPr id="3075" name="Picture 3" descr="C:\Users\Алла\Desktop\елизав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3277278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642918"/>
            <a:ext cx="3071834" cy="78581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Arial" pitchFamily="34" charset="0"/>
              </a:rPr>
              <a:t>Коваленко Наталья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ea typeface="+mj-ea"/>
                <a:cs typeface="Arial" pitchFamily="34" charset="0"/>
              </a:rPr>
              <a:t>Ивановна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5214950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Сафоненко</a:t>
            </a:r>
            <a:r>
              <a:rPr lang="ru-RU" sz="2800" b="1" dirty="0" smtClean="0">
                <a:solidFill>
                  <a:srgbClr val="7030A0"/>
                </a:solidFill>
              </a:rPr>
              <a:t> Лариса Павловна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E:\лариса павловн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71480"/>
            <a:ext cx="2928958" cy="4416806"/>
          </a:xfrm>
          <a:prstGeom prst="rect">
            <a:avLst/>
          </a:prstGeom>
          <a:noFill/>
        </p:spPr>
      </p:pic>
      <p:pic>
        <p:nvPicPr>
          <p:cNvPr id="1027" name="Picture 3" descr="E:\наталья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14804" y="2372167"/>
            <a:ext cx="4143405" cy="311379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72198" y="1571612"/>
            <a:ext cx="2500330" cy="35719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" name="Подзаголовок 6"/>
          <p:cNvSpPr txBox="1">
            <a:spLocks/>
          </p:cNvSpPr>
          <p:nvPr/>
        </p:nvSpPr>
        <p:spPr>
          <a:xfrm>
            <a:off x="285720" y="3571876"/>
            <a:ext cx="3429024" cy="97156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Обуховский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Михаил Николаевич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C:\Users\директор\Pictures\2012-03-14\003.jpg"/>
          <p:cNvPicPr>
            <a:picLocks noChangeAspect="1" noChangeArrowheads="1"/>
          </p:cNvPicPr>
          <p:nvPr/>
        </p:nvPicPr>
        <p:blipFill>
          <a:blip r:embed="rId2" cstate="print"/>
          <a:srcRect l="54612" t="19517" r="38414" b="75375"/>
          <a:stretch>
            <a:fillRect/>
          </a:stretch>
        </p:blipFill>
        <p:spPr bwMode="auto">
          <a:xfrm rot="5400000">
            <a:off x="346826" y="296060"/>
            <a:ext cx="2928958" cy="2908295"/>
          </a:xfrm>
          <a:prstGeom prst="rect">
            <a:avLst/>
          </a:prstGeom>
          <a:noFill/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5929290" y="4429132"/>
            <a:ext cx="3214710" cy="122713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Щербаков Михаил Данилович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Picture 3" descr="C:\Users\директор\Pictures\2012-03-16 щербаков\щербаков 001.jpg"/>
          <p:cNvPicPr>
            <a:picLocks noChangeAspect="1" noChangeArrowheads="1"/>
          </p:cNvPicPr>
          <p:nvPr/>
        </p:nvPicPr>
        <p:blipFill>
          <a:blip r:embed="rId3" cstate="print"/>
          <a:srcRect l="37951" t="17161" r="17124" b="57204"/>
          <a:stretch>
            <a:fillRect/>
          </a:stretch>
        </p:blipFill>
        <p:spPr bwMode="auto">
          <a:xfrm rot="5400000">
            <a:off x="5526491" y="831435"/>
            <a:ext cx="3739940" cy="2934279"/>
          </a:xfrm>
          <a:prstGeom prst="rect">
            <a:avLst/>
          </a:prstGeom>
          <a:noFill/>
        </p:spPr>
      </p:pic>
      <p:pic>
        <p:nvPicPr>
          <p:cNvPr id="7" name="Picture 2" descr="C:\Users\директор\Pictures\2012-03-17 стафеева\стафеева 001.jpg"/>
          <p:cNvPicPr>
            <a:picLocks noChangeAspect="1" noChangeArrowheads="1"/>
          </p:cNvPicPr>
          <p:nvPr/>
        </p:nvPicPr>
        <p:blipFill>
          <a:blip r:embed="rId4" cstate="print"/>
          <a:srcRect l="14810" t="29275" r="50447" b="52493"/>
          <a:stretch>
            <a:fillRect/>
          </a:stretch>
        </p:blipFill>
        <p:spPr bwMode="auto">
          <a:xfrm rot="5400000">
            <a:off x="3059288" y="2441382"/>
            <a:ext cx="3168299" cy="228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5473005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Стафеева</a:t>
            </a:r>
            <a:r>
              <a:rPr lang="ru-RU" sz="2800" b="1" dirty="0" smtClean="0">
                <a:solidFill>
                  <a:srgbClr val="FF0000"/>
                </a:solidFill>
              </a:rPr>
              <a:t> Антонина </a:t>
            </a:r>
            <a:r>
              <a:rPr lang="ru-RU" sz="2800" b="1" dirty="0" err="1" smtClean="0">
                <a:solidFill>
                  <a:srgbClr val="FF0000"/>
                </a:solidFill>
              </a:rPr>
              <a:t>Никандровна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5357826"/>
            <a:ext cx="3832057" cy="124427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Галкин Ростислав Павлович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943468" y="5429264"/>
            <a:ext cx="4200532" cy="9715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Ерёмина Антонина Сергеевна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директор\Pictures\2012-03-14\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3686" t="45091" r="38876" b="50474"/>
          <a:stretch>
            <a:fillRect/>
          </a:stretch>
        </p:blipFill>
        <p:spPr bwMode="auto">
          <a:xfrm rot="5400000">
            <a:off x="0" y="542925"/>
            <a:ext cx="5143500" cy="4057650"/>
          </a:xfrm>
          <a:prstGeom prst="rect">
            <a:avLst/>
          </a:prstGeom>
          <a:noFill/>
        </p:spPr>
      </p:pic>
      <p:pic>
        <p:nvPicPr>
          <p:cNvPr id="6" name="Picture 2" descr="C:\Users\директор\Pictures\2012-03-16 53\53 001.jpg"/>
          <p:cNvPicPr>
            <a:picLocks noChangeAspect="1" noChangeArrowheads="1"/>
          </p:cNvPicPr>
          <p:nvPr/>
        </p:nvPicPr>
        <p:blipFill>
          <a:blip r:embed="rId3" cstate="print"/>
          <a:srcRect l="49521" t="14806" r="42116" b="80086"/>
          <a:stretch>
            <a:fillRect/>
          </a:stretch>
        </p:blipFill>
        <p:spPr bwMode="auto">
          <a:xfrm rot="5400000">
            <a:off x="4312773" y="593917"/>
            <a:ext cx="5094572" cy="38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5357826"/>
            <a:ext cx="3428992" cy="1227137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Глявина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Галина Михайловна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929190" y="5143512"/>
            <a:ext cx="3771904" cy="9715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Пехтерева Прасковья Павловна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директор\Pictures\2012-03-14\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61554" t="45764" r="32397" b="50474"/>
          <a:stretch>
            <a:fillRect/>
          </a:stretch>
        </p:blipFill>
        <p:spPr bwMode="auto">
          <a:xfrm rot="5400000">
            <a:off x="4116388" y="665163"/>
            <a:ext cx="5027612" cy="3786187"/>
          </a:xfrm>
          <a:prstGeom prst="rect">
            <a:avLst/>
          </a:prstGeom>
          <a:noFill/>
        </p:spPr>
      </p:pic>
      <p:pic>
        <p:nvPicPr>
          <p:cNvPr id="8" name="Picture 2" descr="C:\Users\директор\Pictures\2012-03-14\002.jpg"/>
          <p:cNvPicPr>
            <a:picLocks noChangeAspect="1" noChangeArrowheads="1"/>
          </p:cNvPicPr>
          <p:nvPr/>
        </p:nvPicPr>
        <p:blipFill>
          <a:blip r:embed="rId2" cstate="print"/>
          <a:srcRect l="59703" t="27593" r="31934" b="68645"/>
          <a:stretch>
            <a:fillRect/>
          </a:stretch>
        </p:blipFill>
        <p:spPr bwMode="auto">
          <a:xfrm rot="5400000">
            <a:off x="-15760" y="994718"/>
            <a:ext cx="5214947" cy="32255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71414"/>
            <a:ext cx="3286148" cy="128588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Бондаренко</a:t>
            </a:r>
            <a:b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Василий Егорович</a:t>
            </a:r>
          </a:p>
        </p:txBody>
      </p:sp>
      <p:pic>
        <p:nvPicPr>
          <p:cNvPr id="60420" name="Picture 4" descr="Бндаренко В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39397"/>
            <a:ext cx="4049049" cy="4918603"/>
          </a:xfrm>
          <a:prstGeom prst="rect">
            <a:avLst/>
          </a:prstGeom>
          <a:noFill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429256" y="5288340"/>
            <a:ext cx="3428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00000"/>
                </a:solidFill>
              </a:rPr>
              <a:t>Ленченко Полина Матвеевна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364" y="0"/>
            <a:ext cx="3500462" cy="2857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8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0"/>
            <a:ext cx="4643470" cy="4571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_Romanus" pitchFamily="82" charset="-52"/>
              <a:ea typeface="+mj-ea"/>
              <a:cs typeface="Arial" pitchFamily="34" charset="0"/>
            </a:endParaRPr>
          </a:p>
        </p:txBody>
      </p:sp>
      <p:pic>
        <p:nvPicPr>
          <p:cNvPr id="8" name="Picture 4" descr="Ленченко Полина Матвеев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8573" y="428604"/>
            <a:ext cx="4155427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0"/>
            <a:ext cx="6500812" cy="1214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Байда</a:t>
            </a: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Ирина Пантелеевна </a:t>
            </a:r>
            <a:r>
              <a:rPr lang="ru-RU" sz="3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Петр Терентьевич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05658"/>
            <a:ext cx="3791583" cy="5452342"/>
          </a:xfrm>
          <a:prstGeom prst="rect">
            <a:avLst/>
          </a:prstGeom>
          <a:noFill/>
        </p:spPr>
      </p:pic>
      <p:pic>
        <p:nvPicPr>
          <p:cNvPr id="6" name="Рисунок 5" descr="F:\вечер встречи 2012\017.jpg"/>
          <p:cNvPicPr/>
          <p:nvPr/>
        </p:nvPicPr>
        <p:blipFill>
          <a:blip r:embed="rId3" cstate="print"/>
          <a:srcRect l="30546" t="19853" r="56463" b="74702"/>
          <a:stretch>
            <a:fillRect/>
          </a:stretch>
        </p:blipFill>
        <p:spPr bwMode="auto">
          <a:xfrm rot="5400000">
            <a:off x="4429124" y="2428868"/>
            <a:ext cx="514353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20" y="5214950"/>
            <a:ext cx="3429024" cy="122713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Коваленко Павел 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Захарьевич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71934" y="5886440"/>
            <a:ext cx="4629160" cy="9715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Степанова Фаина Григорьевна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директор\Pictures\2012-03-17\после войны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8232" t="31294" r="64331" b="64271"/>
          <a:stretch>
            <a:fillRect/>
          </a:stretch>
        </p:blipFill>
        <p:spPr bwMode="auto">
          <a:xfrm rot="5400000">
            <a:off x="4170363" y="1243013"/>
            <a:ext cx="49736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директор\Pictures\2012-03-17\после войны.jpg"/>
          <p:cNvPicPr>
            <a:picLocks noChangeAspect="1" noChangeArrowheads="1"/>
          </p:cNvPicPr>
          <p:nvPr/>
        </p:nvPicPr>
        <p:blipFill>
          <a:blip r:embed="rId2" cstate="print"/>
          <a:srcRect l="25455" t="18507" r="63868" b="77058"/>
          <a:stretch>
            <a:fillRect/>
          </a:stretch>
        </p:blipFill>
        <p:spPr bwMode="auto">
          <a:xfrm rot="5400000">
            <a:off x="-756233" y="1041952"/>
            <a:ext cx="4857762" cy="27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5072066" y="4929198"/>
            <a:ext cx="32861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>
                <a:solidFill>
                  <a:srgbClr val="C00000"/>
                </a:solidFill>
                <a:cs typeface="Arial" pitchFamily="34" charset="0"/>
              </a:rPr>
              <a:t>Клюбченко</a:t>
            </a:r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 Евдокия </a:t>
            </a:r>
            <a:r>
              <a:rPr lang="ru-RU" sz="3200" b="1" dirty="0" err="1" smtClean="0">
                <a:solidFill>
                  <a:srgbClr val="C00000"/>
                </a:solidFill>
                <a:cs typeface="Arial" pitchFamily="34" charset="0"/>
              </a:rPr>
              <a:t>Макаровна</a:t>
            </a:r>
            <a:endParaRPr lang="ru-RU" sz="32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297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3275"/>
            <a:ext cx="4000528" cy="476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10800000" flipV="1">
            <a:off x="1142976" y="5000636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>
                <a:solidFill>
                  <a:srgbClr val="C00000"/>
                </a:solidFill>
                <a:cs typeface="Arial" pitchFamily="34" charset="0"/>
              </a:rPr>
              <a:t>Ялоза</a:t>
            </a:r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 Галина Григорьевна</a:t>
            </a:r>
            <a:endParaRPr lang="ru-RU" sz="32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6" name="Picture 2" descr="C:\Users\директор\Pictures\2012-03-14\002.jpg"/>
          <p:cNvPicPr>
            <a:picLocks noChangeAspect="1" noChangeArrowheads="1"/>
          </p:cNvPicPr>
          <p:nvPr/>
        </p:nvPicPr>
        <p:blipFill>
          <a:blip r:embed="rId3" cstate="print"/>
          <a:srcRect l="65720" t="23555" r="24529" b="71674"/>
          <a:stretch>
            <a:fillRect/>
          </a:stretch>
        </p:blipFill>
        <p:spPr bwMode="auto">
          <a:xfrm rot="5400000">
            <a:off x="5039868" y="884853"/>
            <a:ext cx="456498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1527</TotalTime>
  <Words>136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Учителя Бакланской школы</vt:lpstr>
      <vt:lpstr>Слайд 2</vt:lpstr>
      <vt:lpstr>Слайд 3</vt:lpstr>
      <vt:lpstr>Галкин Ростислав Павлович</vt:lpstr>
      <vt:lpstr>Глявина Галина Михайловна</vt:lpstr>
      <vt:lpstr>Бондаренко  Василий Егорович</vt:lpstr>
      <vt:lpstr>Байда Ирина Пантелеевна и  Петр Терентьевич</vt:lpstr>
      <vt:lpstr>Коваленко Павел Захарьевич</vt:lpstr>
      <vt:lpstr>Слайд 9</vt:lpstr>
      <vt:lpstr>Слайд 10</vt:lpstr>
      <vt:lpstr>Савочкина Раиса Михайловна</vt:lpstr>
      <vt:lpstr>Слайд 12</vt:lpstr>
      <vt:lpstr>Николина Евдокия Демьяновна , Ялоза Наталья Захарьевна</vt:lpstr>
      <vt:lpstr>Слайд 14</vt:lpstr>
      <vt:lpstr>Лысенкова  Нина Александровна</vt:lpstr>
      <vt:lpstr>Слайд 16</vt:lpstr>
      <vt:lpstr>Слайд 17</vt:lpstr>
      <vt:lpstr>Довженко Валентина Федоровна 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subject>Фотоальбом</dc:subject>
  <dc:creator>директор</dc:creator>
  <cp:keywords>Фотоальбом</cp:keywords>
  <dc:description>Корпорация Майкрософт</dc:description>
  <cp:lastModifiedBy>Grey Wolf</cp:lastModifiedBy>
  <cp:revision>109</cp:revision>
  <dcterms:created xsi:type="dcterms:W3CDTF">2012-03-05T19:01:16Z</dcterms:created>
  <dcterms:modified xsi:type="dcterms:W3CDTF">2013-11-10T17:34:32Z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</Properties>
</file>