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82" r:id="rId1"/>
  </p:sldMasterIdLst>
  <p:notesMasterIdLst>
    <p:notesMasterId r:id="rId17"/>
  </p:notesMasterIdLst>
  <p:handoutMasterIdLst>
    <p:handoutMasterId r:id="rId18"/>
  </p:handoutMasterIdLst>
  <p:sldIdLst>
    <p:sldId id="256" r:id="rId2"/>
    <p:sldId id="387" r:id="rId3"/>
    <p:sldId id="389" r:id="rId4"/>
    <p:sldId id="388" r:id="rId5"/>
    <p:sldId id="366" r:id="rId6"/>
    <p:sldId id="367" r:id="rId7"/>
    <p:sldId id="381" r:id="rId8"/>
    <p:sldId id="379" r:id="rId9"/>
    <p:sldId id="382" r:id="rId10"/>
    <p:sldId id="380" r:id="rId11"/>
    <p:sldId id="378" r:id="rId12"/>
    <p:sldId id="383" r:id="rId13"/>
    <p:sldId id="386" r:id="rId14"/>
    <p:sldId id="365" r:id="rId15"/>
    <p:sldId id="39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93" autoAdjust="0"/>
  </p:normalViewPr>
  <p:slideViewPr>
    <p:cSldViewPr>
      <p:cViewPr>
        <p:scale>
          <a:sx n="60" d="100"/>
          <a:sy n="60" d="100"/>
        </p:scale>
        <p:origin x="-145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7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8D1749-733E-4B01-BF7B-BC773F19E9E9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664924-E4FE-46B7-8361-52C34B3E1F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06C38-8BB4-4FD2-ADBC-FB170F9F0F45}" type="datetimeFigureOut">
              <a:rPr lang="ru-RU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59BC53-EFAD-4597-BE97-68D6FF973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4213AF-26F6-41FA-8D85-E2C5388D6E58}" type="datetimeFigureOut">
              <a:rPr lang="en-US" smtClean="0"/>
              <a:pPr/>
              <a:t>11/10/2013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5984" y="5072074"/>
            <a:ext cx="4857784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285984" y="857232"/>
            <a:ext cx="485778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Picture Placeholder 2"/>
          <p:cNvSpPr>
            <a:spLocks noGrp="1"/>
          </p:cNvSpPr>
          <p:nvPr>
            <p:ph type="pic" idx="10"/>
          </p:nvPr>
        </p:nvSpPr>
        <p:spPr>
          <a:xfrm>
            <a:off x="4714876" y="857232"/>
            <a:ext cx="4143404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714876" y="5072063"/>
            <a:ext cx="4143374" cy="571515"/>
          </a:xfrm>
        </p:spPr>
        <p:txBody>
          <a:bodyPr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428625" y="857250"/>
            <a:ext cx="407193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3200" kern="1200" baseline="0" dirty="0" smtClean="0">
                <a:solidFill>
                  <a:schemeClr val="tx1"/>
                </a:solidFill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/>
          </p:nvPr>
        </p:nvSpPr>
        <p:spPr>
          <a:xfrm>
            <a:off x="428625" y="5072074"/>
            <a:ext cx="4071937" cy="571489"/>
          </a:xfrm>
        </p:spPr>
        <p:txBody>
          <a:bodyPr rtlCol="0" anchor="b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0" kern="1200" dirty="0" smtClean="0">
                <a:solidFill>
                  <a:schemeClr val="tx1"/>
                </a:solidFill>
                <a:latin typeface="Segoe Script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25" y="0"/>
            <a:ext cx="242887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143512"/>
            <a:ext cx="8572560" cy="566738"/>
          </a:xfrm>
        </p:spPr>
        <p:txBody>
          <a:bodyPr anchor="b"/>
          <a:lstStyle>
            <a:lvl1pPr algn="ctr">
              <a:defRPr sz="2000" b="0">
                <a:latin typeface="Segoe Script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720" y="928670"/>
            <a:ext cx="8643998" cy="41148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57686" y="2143116"/>
            <a:ext cx="2428875" cy="2071688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B13397A-4C2A-4A0D-BF0E-8A85538389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E1F1E0C-0924-4022-9739-706EE8B883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805A765-802A-4DBB-9CFA-8F718BF248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9CAB34-85B5-4E9D-BB31-51CB6F8870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EFBF20CE-C7EC-4CCD-BC28-6ADCE755DC98}" type="datetimeFigureOut">
              <a:rPr lang="ru-RU" smtClean="0"/>
              <a:pPr>
                <a:defRPr/>
              </a:pPr>
              <a:t>10.11.2013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FBEC1269-11D4-43BB-8729-80CA82E7AB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4688" y="571500"/>
            <a:ext cx="5429250" cy="257174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</a:rPr>
            </a:b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</a:rPr>
              <a:t/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</a:rPr>
            </a:b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</a:rPr>
              <a:t> </a:t>
            </a:r>
            <a:b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egoe Script"/>
              </a:rPr>
            </a:br>
            <a:endParaRPr lang="ru-RU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Segoe Scrip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2643182"/>
            <a:ext cx="5786478" cy="3643325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"/>
              </a:rPr>
              <a:t>Моя школа – моя гордость!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"/>
              </a:rPr>
              <a:t>Муниципальное </a:t>
            </a: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"/>
              </a:rPr>
              <a:t>бюджетное учреждение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"/>
              </a:rPr>
              <a:t>«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"/>
              </a:rPr>
              <a:t>Бакланская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egoe"/>
              </a:rPr>
              <a:t> средняя общеобразовательная школа»</a:t>
            </a:r>
          </a:p>
        </p:txBody>
      </p:sp>
      <p:pic>
        <p:nvPicPr>
          <p:cNvPr id="4" name="Рисунок 3" descr="http://udaff.com/image/26/82/268204.jpg"/>
          <p:cNvPicPr>
            <a:picLocks/>
          </p:cNvPicPr>
          <p:nvPr/>
        </p:nvPicPr>
        <p:blipFill>
          <a:blip r:embed="rId3" cstate="print"/>
          <a:srcRect t="8388" b="8388"/>
          <a:stretch>
            <a:fillRect/>
          </a:stretch>
        </p:blipFill>
        <p:spPr bwMode="auto">
          <a:xfrm>
            <a:off x="1000100" y="0"/>
            <a:ext cx="2857520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img-fotki.yandex.ru/get/6516/148561800.19d/0_9c368_caa5b7c0_L.jpg"/>
          <p:cNvPicPr>
            <a:picLocks noChangeAspect="1" noChangeArrowheads="1" noCrop="1"/>
          </p:cNvPicPr>
          <p:nvPr/>
        </p:nvPicPr>
        <p:blipFill>
          <a:blip r:embed="rId4" cstate="print"/>
          <a:srcRect t="3976" b="3976"/>
          <a:stretch>
            <a:fillRect/>
          </a:stretch>
        </p:blipFill>
        <p:spPr bwMode="auto">
          <a:xfrm>
            <a:off x="5500694" y="1"/>
            <a:ext cx="3643306" cy="2732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63036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692275" y="260350"/>
            <a:ext cx="6335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dirty="0">
              <a:latin typeface="a_Romanus" pitchFamily="82" charset="-52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Loner\Рабочий стол\DSC01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83270"/>
            <a:ext cx="4786953" cy="3174730"/>
          </a:xfrm>
          <a:prstGeom prst="rect">
            <a:avLst/>
          </a:prstGeom>
          <a:noFill/>
        </p:spPr>
      </p:pic>
      <p:pic>
        <p:nvPicPr>
          <p:cNvPr id="1028" name="Picture 4" descr="C:\Documents and Settings\Loner\Рабочий стол\DSC01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000108"/>
            <a:ext cx="4429124" cy="4071966"/>
          </a:xfrm>
          <a:prstGeom prst="rect">
            <a:avLst/>
          </a:prstGeom>
          <a:noFill/>
        </p:spPr>
      </p:pic>
      <p:pic>
        <p:nvPicPr>
          <p:cNvPr id="1029" name="Picture 5" descr="C:\Documents and Settings\Loner\Рабочий стол\мама\Елена Сергеевна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580849" cy="3714752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S63036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85058" cy="4714884"/>
          </a:xfrm>
          <a:prstGeom prst="rect">
            <a:avLst/>
          </a:prstGeom>
          <a:noFill/>
        </p:spPr>
      </p:pic>
      <p:pic>
        <p:nvPicPr>
          <p:cNvPr id="3" name="Picture 4" descr="DSC02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428868"/>
            <a:ext cx="5929322" cy="444802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Loner\Рабочий стол\мама\учителя школы на конференци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4185" y="0"/>
            <a:ext cx="7029815" cy="4679220"/>
          </a:xfrm>
          <a:prstGeom prst="rect">
            <a:avLst/>
          </a:prstGeom>
          <a:noFill/>
        </p:spPr>
      </p:pic>
      <p:pic>
        <p:nvPicPr>
          <p:cNvPr id="5" name="Picture 2" descr="C:\Documents and Settings\Loner\Рабочий стол\29082012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4"/>
            <a:ext cx="571600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357430"/>
            <a:ext cx="8143900" cy="4114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Наша школа – это храм науки,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Дом уюта, светлый уголок, 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Добрые учительские руки,</a:t>
            </a:r>
          </a:p>
          <a:p>
            <a:pPr>
              <a:buFont typeface="Wingdings" pitchFamily="2" charset="2"/>
              <a:buChar char="v"/>
            </a:pP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Первый и последний наш звонок.</a:t>
            </a:r>
            <a:endParaRPr lang="ru-RU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legend.az/uploads/posts/2012-02/1329514278_3.gif"/>
          <p:cNvPicPr>
            <a:picLocks noChangeAspect="1" noChangeArrowheads="1" noCrop="1"/>
          </p:cNvPicPr>
          <p:nvPr/>
        </p:nvPicPr>
        <p:blipFill>
          <a:blip r:embed="rId2" cstate="print"/>
          <a:srcRect t="7647" b="7647"/>
          <a:stretch>
            <a:fillRect/>
          </a:stretch>
        </p:blipFill>
        <p:spPr bwMode="auto">
          <a:xfrm>
            <a:off x="857224" y="0"/>
            <a:ext cx="2643174" cy="2346495"/>
          </a:xfrm>
          <a:prstGeom prst="rect">
            <a:avLst/>
          </a:prstGeom>
          <a:noFill/>
        </p:spPr>
      </p:pic>
      <p:pic>
        <p:nvPicPr>
          <p:cNvPr id="5" name="Picture 2" descr="http://legend.az/uploads/posts/2012-02/1329514278_3.gif"/>
          <p:cNvPicPr>
            <a:picLocks noChangeAspect="1" noChangeArrowheads="1" noCrop="1"/>
          </p:cNvPicPr>
          <p:nvPr/>
        </p:nvPicPr>
        <p:blipFill>
          <a:blip r:embed="rId2" cstate="print"/>
          <a:srcRect t="7647" b="7647"/>
          <a:stretch>
            <a:fillRect/>
          </a:stretch>
        </p:blipFill>
        <p:spPr bwMode="auto">
          <a:xfrm>
            <a:off x="6500826" y="0"/>
            <a:ext cx="2643174" cy="2346495"/>
          </a:xfrm>
          <a:prstGeom prst="rect">
            <a:avLst/>
          </a:prstGeom>
          <a:noFill/>
        </p:spPr>
      </p:pic>
      <p:pic>
        <p:nvPicPr>
          <p:cNvPr id="6" name="Picture 2" descr="http://legend.az/uploads/posts/2012-02/1329514278_3.gif"/>
          <p:cNvPicPr>
            <a:picLocks noChangeAspect="1" noChangeArrowheads="1" noCrop="1"/>
          </p:cNvPicPr>
          <p:nvPr/>
        </p:nvPicPr>
        <p:blipFill>
          <a:blip r:embed="rId2" cstate="print"/>
          <a:srcRect t="7647" b="7647"/>
          <a:stretch>
            <a:fillRect/>
          </a:stretch>
        </p:blipFill>
        <p:spPr bwMode="auto">
          <a:xfrm>
            <a:off x="3643306" y="0"/>
            <a:ext cx="2643174" cy="2346495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142984"/>
            <a:ext cx="8072462" cy="278608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Через годы, через расстояния,</a:t>
            </a:r>
            <a:b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любой дороге, в стороне любой</a:t>
            </a:r>
            <a:b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Школе ты не скажешь «До свидания»!</a:t>
            </a:r>
            <a:b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Школа не прощается с тобой!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im8-tub-ru.yandex.net/i?id=381318940-20-72&amp;n=21"/>
          <p:cNvPicPr>
            <a:picLocks/>
          </p:cNvPicPr>
          <p:nvPr/>
        </p:nvPicPr>
        <p:blipFill>
          <a:blip r:embed="rId2" cstate="print"/>
          <a:srcRect t="6235" b="6235"/>
          <a:stretch>
            <a:fillRect/>
          </a:stretch>
        </p:blipFill>
        <p:spPr bwMode="auto">
          <a:xfrm>
            <a:off x="928662" y="4357694"/>
            <a:ext cx="314327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8-tub-ru.yandex.net/i?id=381318940-20-72&amp;n=21"/>
          <p:cNvPicPr>
            <a:picLocks/>
          </p:cNvPicPr>
          <p:nvPr/>
        </p:nvPicPr>
        <p:blipFill>
          <a:blip r:embed="rId2" cstate="print"/>
          <a:srcRect t="6235" b="6235"/>
          <a:stretch>
            <a:fillRect/>
          </a:stretch>
        </p:blipFill>
        <p:spPr bwMode="auto">
          <a:xfrm>
            <a:off x="5572132" y="4357694"/>
            <a:ext cx="314327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88" y="0"/>
            <a:ext cx="6143654" cy="4429132"/>
          </a:xfrm>
        </p:spPr>
        <p:txBody>
          <a:bodyPr/>
          <a:lstStyle/>
          <a:p>
            <a:r>
              <a:rPr lang="ru-RU" sz="7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7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7000" b="1" u="sng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Школа сегодня</a:t>
            </a:r>
            <a:endParaRPr lang="ru-RU" sz="7000" dirty="0"/>
          </a:p>
        </p:txBody>
      </p:sp>
      <p:pic>
        <p:nvPicPr>
          <p:cNvPr id="3" name="Рисунок 2" descr="http://im8-tub-ru.yandex.net/i?id=381318940-20-72&amp;n=21"/>
          <p:cNvPicPr>
            <a:picLocks/>
          </p:cNvPicPr>
          <p:nvPr/>
        </p:nvPicPr>
        <p:blipFill>
          <a:blip r:embed="rId2" cstate="print"/>
          <a:srcRect t="6235" b="6235"/>
          <a:stretch>
            <a:fillRect/>
          </a:stretch>
        </p:blipFill>
        <p:spPr bwMode="auto">
          <a:xfrm>
            <a:off x="1142976" y="4000504"/>
            <a:ext cx="314327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8-tub-ru.yandex.net/i?id=381318940-20-72&amp;n=21"/>
          <p:cNvPicPr>
            <a:picLocks/>
          </p:cNvPicPr>
          <p:nvPr/>
        </p:nvPicPr>
        <p:blipFill>
          <a:blip r:embed="rId2" cstate="print"/>
          <a:srcRect t="6235" b="6235"/>
          <a:stretch>
            <a:fillRect/>
          </a:stretch>
        </p:blipFill>
        <p:spPr bwMode="auto">
          <a:xfrm>
            <a:off x="5500694" y="4000504"/>
            <a:ext cx="3143272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Loner\Рабочий стол\мама\Бакланская школа.jpg"/>
          <p:cNvPicPr/>
          <p:nvPr/>
        </p:nvPicPr>
        <p:blipFill>
          <a:blip r:embed="rId2" cstate="print"/>
          <a:srcRect l="2503" r="3755" b="14398"/>
          <a:stretch>
            <a:fillRect/>
          </a:stretch>
        </p:blipFill>
        <p:spPr bwMode="auto">
          <a:xfrm>
            <a:off x="0" y="571480"/>
            <a:ext cx="9144000" cy="585789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Documents and Settings\Loner\Рабочий стол\мама\x_2f773b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632" y="0"/>
            <a:ext cx="9251632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6858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Гимн школы</a:t>
            </a:r>
            <a:r>
              <a:rPr lang="ru-RU" sz="36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4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Годы учебы школьной,                                                                                                                           </a:t>
            </a:r>
            <a:b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Экскурсий ярких и каникул звонких, </a:t>
            </a:r>
            <a:b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Истин краеугольных,</a:t>
            </a:r>
            <a:b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Высокой дружбы, первых клятв влюбленных!</a:t>
            </a:r>
            <a:b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ценим силу знания</a:t>
            </a:r>
            <a:b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учим все задания.</a:t>
            </a:r>
            <a:b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все любимые, неповторимые,</a:t>
            </a:r>
            <a:b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Так говорят учителя.</a:t>
            </a:r>
            <a: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Припев:</a:t>
            </a: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Нам нет преград, и все пути открыты.</a:t>
            </a:r>
            <a:b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рождены вершины покорять.</a:t>
            </a:r>
            <a:b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с педагогами, умными, строгими,</a:t>
            </a:r>
            <a:b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Будем всегда трудиться и побеждать!</a:t>
            </a:r>
            <a:br>
              <a:rPr lang="ru-RU" sz="3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ru-RU" sz="3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im8-tub-ru.yandex.net/i?id=381318940-20-72&amp;n=21"/>
          <p:cNvPicPr>
            <a:picLocks/>
          </p:cNvPicPr>
          <p:nvPr/>
        </p:nvPicPr>
        <p:blipFill>
          <a:blip r:embed="rId2" cstate="print"/>
          <a:srcRect t="6235" b="6235"/>
          <a:stretch>
            <a:fillRect/>
          </a:stretch>
        </p:blipFill>
        <p:spPr bwMode="auto">
          <a:xfrm>
            <a:off x="7000892" y="1285860"/>
            <a:ext cx="214310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8072462" cy="685800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2.100 лет у нас в </a:t>
            </a:r>
            <a:r>
              <a:rPr lang="ru-RU" sz="27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Баклани</a:t>
            </a: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Стоит дворец наук и спорта, чтобы</a:t>
            </a:r>
            <a:b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Школа уже сегодня</a:t>
            </a:r>
            <a:b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Дала рекорды самой высшей пробы.</a:t>
            </a:r>
            <a:b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успехе мы уверены,</a:t>
            </a:r>
            <a:b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сил у нас не меряно.</a:t>
            </a:r>
            <a:b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все любимые, неповторимые,</a:t>
            </a:r>
            <a:b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Так говорят учителя.</a:t>
            </a:r>
            <a: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Припев: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Нам нет преград, и все пути открыты.</a:t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Мы рождены вершины покорять.</a:t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с педагогами, умными, строгими,</a:t>
            </a:r>
            <a:b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Будем всегда трудиться и побеждать!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im8-tub-ru.yandex.net/i?id=381318940-20-72&amp;n=21"/>
          <p:cNvPicPr>
            <a:picLocks/>
          </p:cNvPicPr>
          <p:nvPr/>
        </p:nvPicPr>
        <p:blipFill>
          <a:blip r:embed="rId2" cstate="print"/>
          <a:srcRect t="6235" b="6235"/>
          <a:stretch>
            <a:fillRect/>
          </a:stretch>
        </p:blipFill>
        <p:spPr bwMode="auto">
          <a:xfrm>
            <a:off x="6929454" y="2928934"/>
            <a:ext cx="2214546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572" name="Picture 4" descr="S63038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z="3600" b="1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17412" name="Picture 4" descr="S630347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850" cy="6762750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0" name="Picture 6" descr="S6303357"/>
          <p:cNvPicPr>
            <a:picLocks noChangeAspect="1" noChangeArrowheads="1"/>
          </p:cNvPicPr>
          <p:nvPr/>
        </p:nvPicPr>
        <p:blipFill>
          <a:blip r:embed="rId2" cstate="print">
            <a:lum bright="-6000" contrast="10000"/>
          </a:blip>
          <a:srcRect/>
          <a:stretch>
            <a:fillRect/>
          </a:stretch>
        </p:blipFill>
        <p:spPr bwMode="auto">
          <a:xfrm>
            <a:off x="-179039" y="1"/>
            <a:ext cx="9323040" cy="699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11" name="WordArt 7"/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6337300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spc="72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chemeClr val="hlink"/>
                    </a:gs>
                    <a:gs pos="50000">
                      <a:srgbClr val="F60415"/>
                    </a:gs>
                    <a:gs pos="100000">
                      <a:schemeClr val="hlink"/>
                    </a:gs>
                  </a:gsLst>
                  <a:lin ang="189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_Romanus" pitchFamily="82" charset="-52"/>
                <a:cs typeface="Arial"/>
              </a:rPr>
              <a:t> ____ ______ </a:t>
            </a:r>
          </a:p>
          <a:p>
            <a:pPr algn="ctr">
              <a:defRPr/>
            </a:pPr>
            <a:endParaRPr lang="ru-RU" sz="3600" kern="10" spc="72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chemeClr val="hlink"/>
                  </a:gs>
                  <a:gs pos="50000">
                    <a:srgbClr val="F60415"/>
                  </a:gs>
                  <a:gs pos="100000">
                    <a:schemeClr val="hlink"/>
                  </a:gs>
                </a:gsLst>
                <a:lin ang="189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_Romanus" pitchFamily="82" charset="-52"/>
              <a:cs typeface="Arial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1442</TotalTime>
  <Words>60</Words>
  <Application>Microsoft Office PowerPoint</Application>
  <PresentationFormat>Экран (4:3)</PresentationFormat>
  <Paragraphs>13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         </vt:lpstr>
      <vt:lpstr> Школа сегодня</vt:lpstr>
      <vt:lpstr>Слайд 3</vt:lpstr>
      <vt:lpstr>Слайд 4</vt:lpstr>
      <vt:lpstr>                           Гимн школы   1.Годы учебы школьной,                                                                                                                            Экскурсий ярких и каникул звонких,  Истин краеугольных, Высокой дружбы, первых клятв влюбленных! Мы ценим силу знания И учим все задания. Мы все любимые, неповторимые, Так говорят учителя. Припев: Нам нет преград, и все пути открыты. Мы рождены вершины покорять. И с педагогами, умными, строгими, Будем всегда трудиться и побеждать! </vt:lpstr>
      <vt:lpstr>2.100 лет у нас в Баклани Стоит дворец наук и спорта, чтобы Школа уже сегодня Дала рекорды самой высшей пробы. В успехе мы уверены, И сил у нас не меряно. Мы все любимые, неповторимые, Так говорят учителя.  Припев: Нам нет преград, и все пути открыты. Мы рождены вершины покорять. И с педагогами, умными, строгими, Будем всегда трудиться и побеждать!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Через годы, через расстояния, На любой дороге, в стороне любой Школе ты не скажешь «До свидания»! Школа не прощается с тобой!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</dc:title>
  <dc:subject>Фотоальбом</dc:subject>
  <dc:creator>директор</dc:creator>
  <cp:keywords>Фотоальбом</cp:keywords>
  <dc:description>Корпорация Майкрософт</dc:description>
  <cp:lastModifiedBy>Grey Wolf</cp:lastModifiedBy>
  <cp:revision>88</cp:revision>
  <dcterms:created xsi:type="dcterms:W3CDTF">2012-03-05T19:01:16Z</dcterms:created>
  <dcterms:modified xsi:type="dcterms:W3CDTF">2013-11-10T17:14:33Z</dcterms:modified>
  <cp:category>Фотоальбом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TC102854091049</vt:lpwstr>
  </property>
</Properties>
</file>